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011B7-FC04-48DA-9342-ED50E854462C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27D23-82E5-4BB1-9ADD-EE5852F92E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006C4-EF1D-43ED-8473-9243EA88BF1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E90B3E-5DA7-47D3-AD51-E90D02C8025D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9F8846-2AB8-4170-8AB5-E6EF7958FCC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B7094A-88AD-49CF-944B-97CE7B803831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25B662-E02D-4A58-8E70-91AD26B3DC6D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67BC5-4A0F-4437-9BE8-353E40AEAD53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25BEAB-E749-488B-BF2E-72F75CCBF96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826FFD-718C-498C-8413-B3B25D294CCF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CB17DBB-BF55-4735-9D88-844212C322E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1E7CF74-55AF-4F45-BDB7-84D2A8019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7DBB-BF55-4735-9D88-844212C322E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F74-55AF-4F45-BDB7-84D2A8019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7DBB-BF55-4735-9D88-844212C322E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F74-55AF-4F45-BDB7-84D2A8019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CB17DBB-BF55-4735-9D88-844212C322E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F74-55AF-4F45-BDB7-84D2A8019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CB17DBB-BF55-4735-9D88-844212C322E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1E7CF74-55AF-4F45-BDB7-84D2A8019EA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CB17DBB-BF55-4735-9D88-844212C322E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1E7CF74-55AF-4F45-BDB7-84D2A8019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CB17DBB-BF55-4735-9D88-844212C322E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1E7CF74-55AF-4F45-BDB7-84D2A8019E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7DBB-BF55-4735-9D88-844212C322E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CF74-55AF-4F45-BDB7-84D2A8019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CB17DBB-BF55-4735-9D88-844212C322E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1E7CF74-55AF-4F45-BDB7-84D2A8019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CB17DBB-BF55-4735-9D88-844212C322E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1E7CF74-55AF-4F45-BDB7-84D2A8019E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CB17DBB-BF55-4735-9D88-844212C322E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1E7CF74-55AF-4F45-BDB7-84D2A8019E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CB17DBB-BF55-4735-9D88-844212C322E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1E7CF74-55AF-4F45-BDB7-84D2A8019EA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Drawing from Observation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i="1" dirty="0" smtClean="0"/>
              <a:t>Techniques to help you draw in the correct proportion, perspective, </a:t>
            </a:r>
            <a:r>
              <a:rPr lang="en-US" sz="2400" i="1" smtClean="0"/>
              <a:t>and 3-Dimensionally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Building up the basic tones of the background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0025" y="1981200"/>
            <a:ext cx="6159500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Intensifying the tones of the objects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0025" y="1981200"/>
            <a:ext cx="605155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Final Drawing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62075" y="1905000"/>
            <a:ext cx="63754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" y="381000"/>
            <a:ext cx="8483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25146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7488" y="609600"/>
            <a:ext cx="426085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2057400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943100" y="1066800"/>
            <a:ext cx="0" cy="2778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4036" idx="1"/>
            <a:endCxn id="44036" idx="3"/>
          </p:cNvCxnSpPr>
          <p:nvPr/>
        </p:nvCxnSpPr>
        <p:spPr>
          <a:xfrm>
            <a:off x="914400" y="2455863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4035" idx="0"/>
            <a:endCxn id="44035" idx="2"/>
          </p:cNvCxnSpPr>
          <p:nvPr/>
        </p:nvCxnSpPr>
        <p:spPr>
          <a:xfrm>
            <a:off x="6157913" y="609600"/>
            <a:ext cx="0" cy="575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4035" idx="1"/>
            <a:endCxn id="44035" idx="3"/>
          </p:cNvCxnSpPr>
          <p:nvPr/>
        </p:nvCxnSpPr>
        <p:spPr>
          <a:xfrm>
            <a:off x="4027488" y="3486150"/>
            <a:ext cx="4260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7659689"/>
              </p:ext>
            </p:extLst>
          </p:nvPr>
        </p:nvGraphicFramePr>
        <p:xfrm>
          <a:off x="928688" y="1446213"/>
          <a:ext cx="7288212" cy="3965575"/>
        </p:xfrm>
        <a:graphic>
          <a:graphicData uri="http://schemas.openxmlformats.org/presentationml/2006/ole">
            <p:oleObj spid="_x0000_s2050" name="Document" r:id="rId3" imgW="7287945" imgH="3965504" progId="Word.Document.1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381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Still-Life Value Drawing Rubric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279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Starting the Still-Life Drawing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47800" y="1905000"/>
            <a:ext cx="5764213" cy="406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Creating an Interesting Composition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0025" y="1981200"/>
            <a:ext cx="5943600" cy="419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Erasing the lines of construction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77975" y="2057400"/>
            <a:ext cx="5943600" cy="419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Adding the finer details in line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0025" y="1981200"/>
            <a:ext cx="605155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Building up the basic tones of the objects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77975" y="2057400"/>
            <a:ext cx="5965825" cy="4206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</TotalTime>
  <Words>73</Words>
  <Application>Microsoft Office PowerPoint</Application>
  <PresentationFormat>On-screen Show (4:3)</PresentationFormat>
  <Paragraphs>19</Paragraphs>
  <Slides>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Verve</vt:lpstr>
      <vt:lpstr>Document</vt:lpstr>
      <vt:lpstr>Drawing from Observation</vt:lpstr>
      <vt:lpstr>Slide 2</vt:lpstr>
      <vt:lpstr>Slide 3</vt:lpstr>
      <vt:lpstr>Slide 4</vt:lpstr>
      <vt:lpstr>Starting the Still-Life Drawing</vt:lpstr>
      <vt:lpstr>Creating an Interesting Composition</vt:lpstr>
      <vt:lpstr>Erasing the lines of construction</vt:lpstr>
      <vt:lpstr>Adding the finer details in line</vt:lpstr>
      <vt:lpstr>Building up the basic tones of the objects</vt:lpstr>
      <vt:lpstr>Building up the basic tones of the background</vt:lpstr>
      <vt:lpstr>Intensifying the tones of the objects</vt:lpstr>
      <vt:lpstr>Final Drawing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from Observation</dc:title>
  <dc:creator>Rebecca Morrissey</dc:creator>
  <cp:lastModifiedBy>Rebecca Morrissey</cp:lastModifiedBy>
  <cp:revision>1</cp:revision>
  <dcterms:created xsi:type="dcterms:W3CDTF">2013-10-16T20:47:19Z</dcterms:created>
  <dcterms:modified xsi:type="dcterms:W3CDTF">2013-10-16T20:50:57Z</dcterms:modified>
</cp:coreProperties>
</file>